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75" d="100"/>
          <a:sy n="75" d="100"/>
        </p:scale>
        <p:origin x="-3396" y="-23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0A65A-8313-42A2-B884-BB34641EA3ED}" type="datetimeFigureOut">
              <a:rPr lang="ru-RU" smtClean="0"/>
              <a:t>24.10.2024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6E9C8-2AA3-4DC0-BF45-967AA60C1B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2137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0A65A-8313-42A2-B884-BB34641EA3ED}" type="datetimeFigureOut">
              <a:rPr lang="ru-RU" smtClean="0"/>
              <a:t>24.10.2024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6E9C8-2AA3-4DC0-BF45-967AA60C1B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8788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0A65A-8313-42A2-B884-BB34641EA3ED}" type="datetimeFigureOut">
              <a:rPr lang="ru-RU" smtClean="0"/>
              <a:t>24.10.2024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6E9C8-2AA3-4DC0-BF45-967AA60C1B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8863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0A65A-8313-42A2-B884-BB34641EA3ED}" type="datetimeFigureOut">
              <a:rPr lang="ru-RU" smtClean="0"/>
              <a:t>24.10.2024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6E9C8-2AA3-4DC0-BF45-967AA60C1B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2544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0A65A-8313-42A2-B884-BB34641EA3ED}" type="datetimeFigureOut">
              <a:rPr lang="ru-RU" smtClean="0"/>
              <a:t>24.10.2024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6E9C8-2AA3-4DC0-BF45-967AA60C1B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5498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0A65A-8313-42A2-B884-BB34641EA3ED}" type="datetimeFigureOut">
              <a:rPr lang="ru-RU" smtClean="0"/>
              <a:t>24.10.2024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6E9C8-2AA3-4DC0-BF45-967AA60C1B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0120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0A65A-8313-42A2-B884-BB34641EA3ED}" type="datetimeFigureOut">
              <a:rPr lang="ru-RU" smtClean="0"/>
              <a:t>24.10.2024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6E9C8-2AA3-4DC0-BF45-967AA60C1B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3483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0A65A-8313-42A2-B884-BB34641EA3ED}" type="datetimeFigureOut">
              <a:rPr lang="ru-RU" smtClean="0"/>
              <a:t>24.10.2024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6E9C8-2AA3-4DC0-BF45-967AA60C1B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361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0A65A-8313-42A2-B884-BB34641EA3ED}" type="datetimeFigureOut">
              <a:rPr lang="ru-RU" smtClean="0"/>
              <a:t>24.10.2024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6E9C8-2AA3-4DC0-BF45-967AA60C1B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9488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0A65A-8313-42A2-B884-BB34641EA3ED}" type="datetimeFigureOut">
              <a:rPr lang="ru-RU" smtClean="0"/>
              <a:t>24.10.2024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6E9C8-2AA3-4DC0-BF45-967AA60C1B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9890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0A65A-8313-42A2-B884-BB34641EA3ED}" type="datetimeFigureOut">
              <a:rPr lang="ru-RU" smtClean="0"/>
              <a:t>24.10.2024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6E9C8-2AA3-4DC0-BF45-967AA60C1B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6486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B0A65A-8313-42A2-B884-BB34641EA3ED}" type="datetimeFigureOut">
              <a:rPr lang="ru-RU" smtClean="0"/>
              <a:t>24.10.2024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36E9C8-2AA3-4DC0-BF45-967AA60C1B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6152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T:\_Мониторинг\_scan\ИНИЦИАТИВНОЕ БЮДЖЕТИРОВАНИЕ\ЛОГОТИПЫ\ЛОГОТИП НОВЫЙ!!!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8800" y="611560"/>
            <a:ext cx="3744416" cy="3786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n.novikova\AppData\Local\Packages\Microsoft.Windows.Photos_8wekyb3d8bbwe\TempState\ShareServiceTempFolder\qr-code (10).jpe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776" y="4788024"/>
            <a:ext cx="3484464" cy="3484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3977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Новикова Наталья Викторовна</dc:creator>
  <cp:lastModifiedBy>Новикова Наталья Викторовна</cp:lastModifiedBy>
  <cp:revision>3</cp:revision>
  <dcterms:created xsi:type="dcterms:W3CDTF">2024-10-24T06:12:33Z</dcterms:created>
  <dcterms:modified xsi:type="dcterms:W3CDTF">2024-10-24T06:24:47Z</dcterms:modified>
</cp:coreProperties>
</file>